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ëttselte Stil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ëttselte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e Stil, Keng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atesche Stil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atesche Stil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334" autoAdjust="0"/>
    <p:restoredTop sz="86408" autoAdjust="0"/>
  </p:normalViewPr>
  <p:slideViewPr>
    <p:cSldViewPr>
      <p:cViewPr>
        <p:scale>
          <a:sx n="100" d="100"/>
          <a:sy n="100" d="100"/>
        </p:scale>
        <p:origin x="10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Kappzeilen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3" name="Reservéierte Plaz fi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F8780-6757-4872-8A21-E80D54C1E0D3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4" name="Reservéierte Plaz fir Dia Bild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LU"/>
          </a:p>
        </p:txBody>
      </p:sp>
      <p:sp>
        <p:nvSpPr>
          <p:cNvPr id="5" name="Reservéierte Plaz fir Notizen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4557F-C7EF-4232-A204-61FD22C72743}" type="slidenum">
              <a:rPr lang="fr-LU" smtClean="0"/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Dia Bild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servéierte Plaz fir Notizen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dirty="0"/>
          </a:p>
        </p:txBody>
      </p:sp>
      <p:sp>
        <p:nvSpPr>
          <p:cNvPr id="4" name="Reservéierte Plaz fir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4557F-C7EF-4232-A204-61FD22C72743}" type="slidenum">
              <a:rPr lang="fr-LU" smtClean="0"/>
              <a:t>1</a:t>
            </a:fld>
            <a:endParaRPr lang="fr-L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Ënn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b-LU" smtClean="0"/>
              <a:t>Klickt, fir de Stil vum Basis-Ënnertitel ze änneren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a vertikale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n Titel 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n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tiouns Kappz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e In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6" name="Reservéierte Plaz fir Inhal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7" name="Reservéierte Plaz fi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8" name="Reservéierte Plaz fir Fousszeilen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9" name="Reservéierte Plaz fir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ëmm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4" name="Reservéierte Plaz fir Fousszeilen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5" name="Reservéierte Plaz fir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i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3" name="Reservéierte Plaz fir Fousszeilen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4" name="Reservéierte Plaz fir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Reservéierte Plaz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467544" y="332656"/>
            <a:ext cx="82809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b="1" dirty="0" smtClean="0"/>
              <a:t>Exercice 3.01</a:t>
            </a:r>
          </a:p>
          <a:p>
            <a:r>
              <a:rPr lang="fr-CH" dirty="0"/>
              <a:t>Indiquer s’il s’agit d’un caractère quantitatif discret, d’un caractère quantitatif continu ou d’un caractère qualitatif dans les cas suivants </a:t>
            </a:r>
            <a:r>
              <a:rPr lang="fr-CH" dirty="0" smtClean="0"/>
              <a:t>:</a:t>
            </a:r>
          </a:p>
          <a:p>
            <a:endParaRPr lang="fr-LU" sz="2000" dirty="0"/>
          </a:p>
          <a:p>
            <a:pPr>
              <a:lnSpc>
                <a:spcPct val="150000"/>
              </a:lnSpc>
            </a:pPr>
            <a:r>
              <a:rPr lang="fr-CH" dirty="0" smtClean="0"/>
              <a:t>a) le nombre de télévisions dans un ménage</a:t>
            </a:r>
            <a:endParaRPr lang="fr-LU" dirty="0" smtClean="0">
              <a:solidFill>
                <a:srgbClr val="00863D"/>
              </a:solidFill>
            </a:endParaRPr>
          </a:p>
          <a:p>
            <a:pPr>
              <a:lnSpc>
                <a:spcPct val="150000"/>
              </a:lnSpc>
            </a:pPr>
            <a:r>
              <a:rPr lang="fr-CH" dirty="0" smtClean="0"/>
              <a:t>b</a:t>
            </a:r>
            <a:r>
              <a:rPr lang="fr-CH" dirty="0"/>
              <a:t>) la couleur des yeux d’une personne </a:t>
            </a:r>
            <a:r>
              <a:rPr lang="fr-CH" dirty="0" smtClean="0"/>
              <a:t>  </a:t>
            </a:r>
            <a:r>
              <a:rPr lang="fr-CH" dirty="0"/>
              <a:t>	</a:t>
            </a:r>
            <a:endParaRPr lang="fr-CH" dirty="0" smtClean="0"/>
          </a:p>
          <a:p>
            <a:pPr>
              <a:lnSpc>
                <a:spcPct val="150000"/>
              </a:lnSpc>
            </a:pPr>
            <a:r>
              <a:rPr lang="fr-LU" dirty="0" smtClean="0"/>
              <a:t>c</a:t>
            </a:r>
            <a:r>
              <a:rPr lang="fr-LU" dirty="0"/>
              <a:t>) le poids d’une </a:t>
            </a:r>
            <a:r>
              <a:rPr lang="fr-LU" dirty="0" smtClean="0"/>
              <a:t>personne</a:t>
            </a:r>
            <a:endParaRPr lang="fr-LU" dirty="0"/>
          </a:p>
          <a:p>
            <a:pPr>
              <a:lnSpc>
                <a:spcPct val="150000"/>
              </a:lnSpc>
            </a:pPr>
            <a:r>
              <a:rPr lang="fr-CH" dirty="0"/>
              <a:t>d) l’année de naissance d’une </a:t>
            </a:r>
            <a:r>
              <a:rPr lang="fr-CH" dirty="0" smtClean="0"/>
              <a:t>personne</a:t>
            </a:r>
          </a:p>
          <a:p>
            <a:pPr>
              <a:lnSpc>
                <a:spcPct val="150000"/>
              </a:lnSpc>
            </a:pPr>
            <a:r>
              <a:rPr lang="fr-CH" dirty="0" smtClean="0"/>
              <a:t>e</a:t>
            </a:r>
            <a:r>
              <a:rPr lang="fr-CH" dirty="0"/>
              <a:t>) l’âge d’une </a:t>
            </a:r>
            <a:r>
              <a:rPr lang="fr-CH" dirty="0" smtClean="0"/>
              <a:t>personne</a:t>
            </a:r>
            <a:endParaRPr lang="fr-CH" dirty="0" smtClean="0">
              <a:solidFill>
                <a:srgbClr val="00863D"/>
              </a:solidFill>
            </a:endParaRPr>
          </a:p>
          <a:p>
            <a:pPr>
              <a:lnSpc>
                <a:spcPct val="150000"/>
              </a:lnSpc>
            </a:pPr>
            <a:r>
              <a:rPr lang="fr-CH" dirty="0" smtClean="0"/>
              <a:t>f) la nationalité d’une personne</a:t>
            </a:r>
            <a:endParaRPr lang="fr-CH" dirty="0" smtClean="0">
              <a:solidFill>
                <a:srgbClr val="00863D"/>
              </a:solidFill>
            </a:endParaRPr>
          </a:p>
          <a:p>
            <a:pPr>
              <a:lnSpc>
                <a:spcPct val="150000"/>
              </a:lnSpc>
            </a:pPr>
            <a:r>
              <a:rPr lang="fr-CH" dirty="0" smtClean="0"/>
              <a:t>g) le nombre d’enfants d’un couple</a:t>
            </a:r>
            <a:endParaRPr lang="fr-CH" dirty="0" smtClean="0">
              <a:solidFill>
                <a:srgbClr val="00863D"/>
              </a:solidFill>
            </a:endParaRPr>
          </a:p>
          <a:p>
            <a:pPr>
              <a:lnSpc>
                <a:spcPct val="150000"/>
              </a:lnSpc>
            </a:pPr>
            <a:r>
              <a:rPr lang="fr-CH" dirty="0" smtClean="0"/>
              <a:t>h) la vitesse d’une voiture</a:t>
            </a:r>
          </a:p>
          <a:p>
            <a:pPr>
              <a:lnSpc>
                <a:spcPct val="150000"/>
              </a:lnSpc>
            </a:pPr>
            <a:r>
              <a:rPr lang="fr-CH" dirty="0" smtClean="0"/>
              <a:t>i) la marque d’une voiture</a:t>
            </a:r>
            <a:endParaRPr lang="fr-CH" dirty="0" smtClean="0"/>
          </a:p>
          <a:p>
            <a:pPr>
              <a:lnSpc>
                <a:spcPct val="150000"/>
              </a:lnSpc>
            </a:pPr>
            <a:r>
              <a:rPr lang="fr-CH" dirty="0" smtClean="0"/>
              <a:t>j</a:t>
            </a:r>
            <a:r>
              <a:rPr lang="fr-CH" dirty="0"/>
              <a:t>) la durée d’un </a:t>
            </a:r>
            <a:r>
              <a:rPr lang="fr-CH" dirty="0" smtClean="0"/>
              <a:t>film</a:t>
            </a:r>
            <a:endParaRPr lang="fr-LU" dirty="0"/>
          </a:p>
        </p:txBody>
      </p:sp>
      <p:sp>
        <p:nvSpPr>
          <p:cNvPr id="8" name="Textfeld 7"/>
          <p:cNvSpPr txBox="1"/>
          <p:nvPr/>
        </p:nvSpPr>
        <p:spPr>
          <a:xfrm>
            <a:off x="4067944" y="45811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LU" dirty="0"/>
          </a:p>
        </p:txBody>
      </p:sp>
      <p:sp>
        <p:nvSpPr>
          <p:cNvPr id="10" name="Textfeld 9"/>
          <p:cNvSpPr txBox="1"/>
          <p:nvPr/>
        </p:nvSpPr>
        <p:spPr>
          <a:xfrm>
            <a:off x="6372200" y="35730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LU" dirty="0"/>
          </a:p>
        </p:txBody>
      </p:sp>
      <p:sp>
        <p:nvSpPr>
          <p:cNvPr id="11" name="Textfeld 10"/>
          <p:cNvSpPr txBox="1"/>
          <p:nvPr/>
        </p:nvSpPr>
        <p:spPr>
          <a:xfrm>
            <a:off x="4788024" y="1484784"/>
            <a:ext cx="3384376" cy="420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quantitatif discret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qualitatif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quantitatif continu</a:t>
            </a:r>
            <a:endParaRPr lang="fr-LU" dirty="0" smtClean="0"/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quantitatif discret 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quantitatif continu</a:t>
            </a:r>
            <a:endParaRPr lang="fr-LU" dirty="0" smtClean="0"/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qualitatif 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quantitatif discret 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quantitatif continu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qualitatif 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fr-LU" dirty="0" smtClean="0">
                <a:solidFill>
                  <a:srgbClr val="00863D"/>
                </a:solidFill>
              </a:rPr>
              <a:t>caractère quantitatif continu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50</Words>
  <Application>Microsoft Office PowerPoint</Application>
  <PresentationFormat>Ecran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Diatitelen</vt:lpstr>
      </vt:variant>
      <vt:variant>
        <vt:i4>1</vt:i4>
      </vt:variant>
    </vt:vector>
  </HeadingPairs>
  <TitlesOfParts>
    <vt:vector size="2" baseType="lpstr">
      <vt:lpstr>Office Thema</vt:lpstr>
      <vt:lpstr>Dia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Jerry Kreins</dc:creator>
  <cp:lastModifiedBy>Jerry Kreins</cp:lastModifiedBy>
  <cp:revision>4</cp:revision>
  <dcterms:created xsi:type="dcterms:W3CDTF">2012-11-04T13:51:15Z</dcterms:created>
  <dcterms:modified xsi:type="dcterms:W3CDTF">2012-11-04T14:28:26Z</dcterms:modified>
</cp:coreProperties>
</file>