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Ënn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b-LU" smtClean="0"/>
              <a:t>Klickt, fir de Stil vum Basis-Ënnertitel ze änneren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a vertikale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n Titel 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n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tiouns Kappz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e In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6" name="Reservéierte Plaz fir Inhal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7" name="Reservéierte Plaz fi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8" name="Reservéierte Plaz fir Fousszeilen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9" name="Reservéierte Plaz fir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ëmm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4" name="Reservéierte Plaz fir Fousszeilen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5" name="Reservéierte Plaz fir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i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3" name="Reservéierte Plaz fir Fousszeilen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4" name="Reservéierte Plaz fir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Reservéierte Plaz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1CBFC-AA86-4D1A-A1F2-23A7CF8D2232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578D4-7006-47F6-9BA3-8E702022C9E8}" type="slidenum">
              <a:rPr lang="fr-LU" smtClean="0"/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51520" y="404664"/>
            <a:ext cx="864096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0" algn="r"/>
              </a:tabLst>
            </a:pPr>
            <a:r>
              <a:rPr kumimoji="0" lang="fr-CH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Exercice 3.03</a:t>
            </a:r>
            <a:endParaRPr kumimoji="0" lang="fr-L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0" algn="r"/>
              </a:tabLst>
            </a:pP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Voici une série de nombres :  43  23  36  59  25  56  35  12  34  40  34  42  30</a:t>
            </a:r>
            <a:endParaRPr kumimoji="0" lang="fr-L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0" algn="r"/>
              </a:tabLst>
            </a:pP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Déterminer la médiane et l’étendue de cette série.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0" algn="r"/>
              </a:tabLst>
            </a:pPr>
            <a:endParaRPr lang="fr-CH" dirty="0"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0" algn="r"/>
              </a:tabLst>
            </a:pPr>
            <a:r>
              <a:rPr lang="fr-CH" dirty="0" smtClean="0">
                <a:solidFill>
                  <a:srgbClr val="006600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Classons les valeurs dans l’ordre croissant: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477000" algn="r"/>
              </a:tabLst>
            </a:pP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12  23  25  30  34  </a:t>
            </a:r>
            <a:r>
              <a:rPr kumimoji="0" lang="fr-CH" b="0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34</a:t>
            </a: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 35  36  40  42  43  56  59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477000" algn="r"/>
              </a:tabLst>
            </a:pPr>
            <a:endParaRPr lang="fr-CH" dirty="0">
              <a:solidFill>
                <a:srgbClr val="006600"/>
              </a:solidFill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477000" algn="r"/>
              </a:tabLst>
            </a:pPr>
            <a:r>
              <a:rPr kumimoji="0" lang="fr-CH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Il y a 13 valeurs en tout.</a:t>
            </a:r>
            <a:r>
              <a:rPr kumimoji="0" lang="fr-CH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à"/>
              <a:tabLst>
                <a:tab pos="6477000" algn="r"/>
              </a:tabLst>
            </a:pPr>
            <a:r>
              <a:rPr kumimoji="0" lang="fr-CH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la médiane est la 7</a:t>
            </a:r>
            <a:r>
              <a:rPr kumimoji="0" lang="fr-CH" b="0" i="0" u="none" strike="noStrike" cap="none" normalizeH="0" baseline="3000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e</a:t>
            </a:r>
            <a:r>
              <a:rPr kumimoji="0" lang="fr-CH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 valeur  Me = 35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à"/>
              <a:tabLst>
                <a:tab pos="6477000" algn="r"/>
              </a:tabLst>
            </a:pPr>
            <a:endParaRPr lang="fr-CH" baseline="0" dirty="0">
              <a:solidFill>
                <a:srgbClr val="006600"/>
              </a:solidFill>
              <a:latin typeface="Calibri" pitchFamily="34" charset="0"/>
              <a:ea typeface="Times New Roman" pitchFamily="18" charset="0"/>
              <a:cs typeface="Arial" pitchFamily="34" charset="0"/>
              <a:sym typeface="Wingdings" pitchFamily="2" charset="2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477000" algn="r"/>
              </a:tabLst>
            </a:pPr>
            <a:r>
              <a:rPr kumimoji="0" lang="fr-CH" b="0" i="0" u="none" strike="noStrike" cap="none" normalizeH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Étendue = valeur maximale – valeur minimale = 59 – 12 = 47</a:t>
            </a:r>
            <a:endParaRPr kumimoji="0" lang="fr-CH" b="0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0" algn="r"/>
              </a:tabLst>
            </a:pPr>
            <a:endParaRPr lang="fr-CH" dirty="0"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0" algn="r"/>
              </a:tabLst>
            </a:pPr>
            <a:endParaRPr kumimoji="0" lang="fr-CH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267744" y="1844824"/>
            <a:ext cx="432048" cy="288032"/>
          </a:xfrm>
          <a:prstGeom prst="rect">
            <a:avLst/>
          </a:prstGeom>
          <a:solidFill>
            <a:srgbClr val="0066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9" name="Oval 8"/>
          <p:cNvSpPr/>
          <p:nvPr/>
        </p:nvSpPr>
        <p:spPr>
          <a:xfrm>
            <a:off x="4355976" y="1844824"/>
            <a:ext cx="288032" cy="288032"/>
          </a:xfrm>
          <a:prstGeom prst="ellipse">
            <a:avLst/>
          </a:prstGeom>
          <a:solidFill>
            <a:srgbClr val="0066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0" name="Oval 9"/>
          <p:cNvSpPr/>
          <p:nvPr/>
        </p:nvSpPr>
        <p:spPr>
          <a:xfrm>
            <a:off x="323528" y="1844824"/>
            <a:ext cx="288032" cy="288032"/>
          </a:xfrm>
          <a:prstGeom prst="ellipse">
            <a:avLst/>
          </a:prstGeom>
          <a:solidFill>
            <a:srgbClr val="0066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</Words>
  <Application>Microsoft Office PowerPoint</Application>
  <PresentationFormat>Ecran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Diatitelen</vt:lpstr>
      </vt:variant>
      <vt:variant>
        <vt:i4>1</vt:i4>
      </vt:variant>
    </vt:vector>
  </HeadingPairs>
  <TitlesOfParts>
    <vt:vector size="2" baseType="lpstr">
      <vt:lpstr>Office Thema</vt:lpstr>
      <vt:lpstr>Dia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Jerry Kreins</dc:creator>
  <cp:lastModifiedBy>Jerry Kreins</cp:lastModifiedBy>
  <cp:revision>1</cp:revision>
  <dcterms:created xsi:type="dcterms:W3CDTF">2012-11-04T15:16:37Z</dcterms:created>
  <dcterms:modified xsi:type="dcterms:W3CDTF">2012-11-04T15:26:07Z</dcterms:modified>
</cp:coreProperties>
</file>